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78" r:id="rId9"/>
    <p:sldId id="262" r:id="rId10"/>
    <p:sldId id="277" r:id="rId11"/>
    <p:sldId id="276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97D026-887D-7D46-B21A-932AE0A49CA3}" v="1" dt="2026-04-17T07:12:29.1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10"/>
    <p:restoredTop sz="94626"/>
  </p:normalViewPr>
  <p:slideViewPr>
    <p:cSldViewPr snapToGrid="0">
      <p:cViewPr varScale="1">
        <p:scale>
          <a:sx n="121" d="100"/>
          <a:sy n="121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modSld">
      <pc:chgData name="Hanne Liv Gryting" userId="d55e2bfa-772b-47b3-a105-54a9f5c6fbde" providerId="ADAL" clId="{F047557D-4E65-51B3-8759-A83AB81584A5}" dt="2026-04-17T07:12:29.162" v="0"/>
      <pc:docMkLst>
        <pc:docMk/>
      </pc:docMkLst>
      <pc:sldChg chg="modSp">
        <pc:chgData name="Hanne Liv Gryting" userId="d55e2bfa-772b-47b3-a105-54a9f5c6fbde" providerId="ADAL" clId="{F047557D-4E65-51B3-8759-A83AB81584A5}" dt="2026-04-17T07:12:29.162" v="0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2:29.162" v="0"/>
          <ac:spMkLst>
            <pc:docMk/>
            <pc:sldMk cId="830559130" sldId="262"/>
            <ac:spMk id="2" creationId="{9FF986F0-11D8-2617-B18F-EF2B9CEA7E2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31B855CA-8A11-F5D4-1160-0EEC143EEF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3EB1A8-05AD-2824-C966-1198991B8BE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4400981" y="1433148"/>
            <a:ext cx="3390037" cy="399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3B4FB4A4-CB4B-666D-3C89-DFBBCA4D43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6" y="226756"/>
            <a:ext cx="1331703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B322C931-02C9-327B-5258-4F07AF2600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6" y="226756"/>
            <a:ext cx="1331703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D565A19C-65C5-4ABE-F52A-4D560A9434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6" y="226756"/>
            <a:ext cx="1331703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F1E9CC82-95A6-8A0D-4AFE-81E9BEEF63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6" y="226756"/>
            <a:ext cx="1331703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115E7E-B23C-3F00-5D15-57E95E6ED22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91987" y="5881668"/>
            <a:ext cx="1318909" cy="34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EDC16B41-450C-D09A-E238-A88F67FA01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6" y="226756"/>
            <a:ext cx="1331703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E9A929F0-82E9-5B7C-3BD8-E645D54F0E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6" y="226756"/>
            <a:ext cx="1331703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90E33F0E-39A3-74E8-0987-6AEF2317D8A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6929"/>
            <a:ext cx="1318909" cy="34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BB876C9D-49AB-61DA-03B8-D00DEE513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6929"/>
            <a:ext cx="1318909" cy="34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F45FF7FD-2472-1490-3567-50CC724AF1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6929"/>
            <a:ext cx="1318909" cy="34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4870A37A-72BE-A428-6B3D-D4C851370A9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6929"/>
            <a:ext cx="1318909" cy="34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495E70E0-7751-FAE0-72E3-8E775E9C82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6929"/>
            <a:ext cx="1318909" cy="34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CE280C42-ACCA-5D91-F10C-08F0CAD069F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6929"/>
            <a:ext cx="1318909" cy="34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16ED062-3CB6-49D8-DD9B-10831030B1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4400981" y="1433148"/>
            <a:ext cx="3390037" cy="399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52B6F15-B46C-75B2-AAE5-4DB48C7101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25323" y="229401"/>
            <a:ext cx="1300094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F4DD3657-1516-3768-8CEC-3A8A71FD13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25323" y="229401"/>
            <a:ext cx="1300094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793AA525-B99F-81E1-3B8B-997515AA9BB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25323" y="229401"/>
            <a:ext cx="1300094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FB0EF3F0-8C7B-F949-4F90-6D15BBD383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25323" y="229401"/>
            <a:ext cx="1300094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89CA2E0A-B79E-D832-EAFE-31E2E7D3FE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25323" y="229401"/>
            <a:ext cx="1300094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65FB5136-A2C4-101C-1359-FAFF3A7B06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25323" y="229401"/>
            <a:ext cx="1300094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391DD3B3-879E-7110-7C3F-4A4FE8C7EA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4400981" y="1433148"/>
            <a:ext cx="3390037" cy="399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0D9AA39-9E6E-E57F-9FB2-99D9BBFB6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25323" y="229401"/>
            <a:ext cx="1300094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649A8A7A-3F4F-677C-5BF4-6878983071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25323" y="229401"/>
            <a:ext cx="1300094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86601E54-B41C-640E-4E33-B99F153EF32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4B14E26A-0BB1-8F37-9FEB-2037229187E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293E5E8-2CF3-BDCE-078D-4A1F21A83C9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2147" y="5755253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0654B28-5D2F-88FF-19D2-9481CE5989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8C2FFBDA-73F2-6A8F-C2FA-37A092366C7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DD08ED01-FA4A-788E-3A48-C62EF1D6EE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15793" y="229252"/>
            <a:ext cx="1312709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75CB7C94-3A70-1804-E790-408B92E53C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15793" y="229252"/>
            <a:ext cx="1312709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1D9BFC9C-6487-6646-28E3-1EC880841B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6" y="226756"/>
            <a:ext cx="1331703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7AD59011-ED96-D791-0A69-E414E72083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38518" y="109631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D287B05-6D45-1846-BD96-D5A36538AE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38518" y="109631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55521AC-7E70-2744-3A1B-51F11D8E1D57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615916" y="226929"/>
            <a:ext cx="1318909" cy="34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A5B2C09-86A4-F029-1E0A-1B2C1236498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606296" y="226756"/>
            <a:ext cx="1331703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645646CE-C02A-93F9-6C9B-2512F9BE7F5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625323" y="229401"/>
            <a:ext cx="1300094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FEEE108-0CC1-CD60-8203-14722D0B3670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38518" y="109631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811FAD6-4811-F817-CEC6-8D0AA2E78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B642DF5-C6DA-9655-5CFD-FD700512E3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71648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6B5FD8E-8982-53D8-A239-771F03070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09D192A-9BBE-8249-2527-2ED61BBE7CD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1B2A4280-F39A-7498-0995-65CB599B9C2F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83184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EBC9F39-DE9A-3D03-449D-41D91A8E6E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A5DC6B0-6AD5-97C8-940A-CD776676CC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79226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E90EFE-CEF3-6299-0348-9CF16DBA50F8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615916" y="226929"/>
            <a:ext cx="1318909" cy="34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08A3A2-8773-4937-9A49-0D3C410DCE81}">
  <ds:schemaRefs>
    <ds:schemaRef ds:uri="http://schemas.microsoft.com/office/2006/documentManagement/types"/>
    <ds:schemaRef ds:uri="http://purl.org/dc/terms/"/>
    <ds:schemaRef ds:uri="7f71b5f3-c6b4-4442-86ee-8130fab3113a"/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30a71399-637f-4a89-8bae-72aa2dedfa27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AD14C21-1D28-4808-A182-57D245E716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A0CE69-EB35-4EE5-8483-A3C7588C75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1740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20</cp:revision>
  <dcterms:created xsi:type="dcterms:W3CDTF">2025-09-10T11:13:11Z</dcterms:created>
  <dcterms:modified xsi:type="dcterms:W3CDTF">2026-04-17T07:12:30Z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